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8" r:id="rId5"/>
    <p:sldId id="259" r:id="rId6"/>
    <p:sldId id="267" r:id="rId7"/>
    <p:sldId id="260" r:id="rId8"/>
    <p:sldId id="261" r:id="rId9"/>
    <p:sldId id="262" r:id="rId10"/>
    <p:sldId id="263" r:id="rId11"/>
    <p:sldId id="264" r:id="rId12"/>
    <p:sldId id="266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6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066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449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020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783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94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55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770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788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70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16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74311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724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6171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6320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829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42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F5439-7746-4DEC-8B72-CFDA907AA0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174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oint Annual Holiday 2018 – Frank Chapman Centre, Birmingham – 167th  Glasgow Company Boys' Brigade">
            <a:extLst>
              <a:ext uri="{FF2B5EF4-FFF2-40B4-BE49-F238E27FC236}">
                <a16:creationId xmlns:a16="http://schemas.microsoft.com/office/drawing/2014/main" id="{557DD524-6F80-4576-98D9-64DF8B4E3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4" y="792163"/>
            <a:ext cx="28670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56C3E8C-8014-4686-A613-FE6F97F3E6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11" y="874713"/>
            <a:ext cx="2466975" cy="1847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2CCFEE-C5ED-4F64-8A42-5E8B1C9D92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7758" y="3506787"/>
            <a:ext cx="1847850" cy="2476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02CD9C-A00B-4710-A728-A39B3F6A16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661" y="3241674"/>
            <a:ext cx="1847850" cy="24669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9322A7-7708-4D3E-8E28-C0A8E86424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8099" y="4652961"/>
            <a:ext cx="2466975" cy="1847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40A3C4-0225-433D-94C4-7C64C6D017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9495" y="2500312"/>
            <a:ext cx="2457450" cy="18573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A66B9B1-237B-4110-A930-E02A3C1CD8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74754" y="30003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3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0644" y="1098248"/>
            <a:ext cx="7766936" cy="1646302"/>
          </a:xfrm>
        </p:spPr>
        <p:txBody>
          <a:bodyPr/>
          <a:lstStyle/>
          <a:p>
            <a:pPr algn="ctr"/>
            <a:r>
              <a:rPr lang="en-GB" dirty="0">
                <a:latin typeface="CCW Cursive Writing 10" panose="03050602040000000000" pitchFamily="66" charset="0"/>
              </a:rPr>
              <a:t>FRANK CHAPMAN 2026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599" y="3610746"/>
            <a:ext cx="10033001" cy="1655762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CCW Cursive Writing 10" panose="03050602040000000000" pitchFamily="66" charset="0"/>
              </a:rPr>
              <a:t>Wednesday 10</a:t>
            </a:r>
            <a:r>
              <a:rPr lang="en-GB" sz="4400" baseline="30000" dirty="0">
                <a:solidFill>
                  <a:schemeClr val="tx1"/>
                </a:solidFill>
                <a:latin typeface="CCW Cursive Writing 10" panose="03050602040000000000" pitchFamily="66" charset="0"/>
              </a:rPr>
              <a:t>th</a:t>
            </a:r>
            <a:r>
              <a:rPr lang="en-GB" sz="4400" dirty="0">
                <a:solidFill>
                  <a:schemeClr val="tx1"/>
                </a:solidFill>
                <a:latin typeface="CCW Cursive Writing 10" panose="03050602040000000000" pitchFamily="66" charset="0"/>
              </a:rPr>
              <a:t> June 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CW Cursive Writing 10" panose="03050602040000000000" pitchFamily="66" charset="0"/>
              </a:rPr>
              <a:t>–Friday12thJune</a:t>
            </a:r>
          </a:p>
        </p:txBody>
      </p:sp>
    </p:spTree>
    <p:extLst>
      <p:ext uri="{BB962C8B-B14F-4D97-AF65-F5344CB8AC3E}">
        <p14:creationId xmlns:p14="http://schemas.microsoft.com/office/powerpoint/2010/main" val="3273167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6009" y="-191589"/>
            <a:ext cx="8596668" cy="1480458"/>
          </a:xfrm>
        </p:spPr>
        <p:txBody>
          <a:bodyPr>
            <a:noAutofit/>
          </a:bodyPr>
          <a:lstStyle/>
          <a:p>
            <a:pPr algn="ctr"/>
            <a:r>
              <a:rPr lang="en-GB" sz="8000" b="1" u="sng" dirty="0"/>
              <a:t>Staff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5742" y="1074784"/>
            <a:ext cx="8596668" cy="5656216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Mrs Johnson</a:t>
            </a:r>
          </a:p>
          <a:p>
            <a:pPr algn="ctr"/>
            <a:r>
              <a:rPr lang="en-GB" sz="3200" dirty="0"/>
              <a:t>Mrs Windmill</a:t>
            </a:r>
          </a:p>
          <a:p>
            <a:pPr algn="ctr"/>
            <a:r>
              <a:rPr lang="en-GB" sz="3200" dirty="0"/>
              <a:t>Mr Knight</a:t>
            </a:r>
          </a:p>
          <a:p>
            <a:pPr algn="ctr"/>
            <a:r>
              <a:rPr lang="en-GB" sz="3200" dirty="0"/>
              <a:t>Mrs Yale</a:t>
            </a:r>
          </a:p>
          <a:p>
            <a:pPr algn="ctr"/>
            <a:r>
              <a:rPr lang="en-GB" sz="3200" dirty="0"/>
              <a:t>Miss Rouse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…as well as all the lovely Frank Chapman staff. </a:t>
            </a:r>
          </a:p>
        </p:txBody>
      </p:sp>
    </p:spTree>
    <p:extLst>
      <p:ext uri="{BB962C8B-B14F-4D97-AF65-F5344CB8AC3E}">
        <p14:creationId xmlns:p14="http://schemas.microsoft.com/office/powerpoint/2010/main" val="2667560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15" y="174172"/>
            <a:ext cx="8596668" cy="124532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8900" b="1" u="sng" dirty="0"/>
              <a:t>Aims</a:t>
            </a:r>
            <a:r>
              <a:rPr lang="en-GB" dirty="0"/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4718" y="2206171"/>
            <a:ext cx="8596668" cy="363728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To have a fun time!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To work as part of a team.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Develop communication skills by listening, explaining and encouraging each other during activities.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Problem solving skills.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Development of Geography and Science skills (orienteering/map reading/map making classification)</a:t>
            </a:r>
          </a:p>
        </p:txBody>
      </p:sp>
    </p:spTree>
    <p:extLst>
      <p:ext uri="{BB962C8B-B14F-4D97-AF65-F5344CB8AC3E}">
        <p14:creationId xmlns:p14="http://schemas.microsoft.com/office/powerpoint/2010/main" val="4040374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0236" y="226423"/>
            <a:ext cx="8596668" cy="1393371"/>
          </a:xfrm>
        </p:spPr>
        <p:txBody>
          <a:bodyPr>
            <a:normAutofit/>
          </a:bodyPr>
          <a:lstStyle/>
          <a:p>
            <a:pPr algn="ctr"/>
            <a:r>
              <a:rPr lang="en-GB" sz="6000" b="1" u="sng" dirty="0"/>
              <a:t>Departure and Return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0236" y="1750422"/>
            <a:ext cx="8596668" cy="4846320"/>
          </a:xfrm>
        </p:spPr>
        <p:txBody>
          <a:bodyPr>
            <a:normAutofit fontScale="70000" lnSpcReduction="20000"/>
          </a:bodyPr>
          <a:lstStyle/>
          <a:p>
            <a:r>
              <a:rPr lang="en-GB" sz="2900" b="1" u="sng" dirty="0"/>
              <a:t>Wednesday 10th June</a:t>
            </a:r>
          </a:p>
          <a:p>
            <a:r>
              <a:rPr lang="en-GB" sz="2900" dirty="0"/>
              <a:t>Arrive at school at normal time. </a:t>
            </a:r>
          </a:p>
          <a:p>
            <a:r>
              <a:rPr lang="en-GB" sz="2900" dirty="0"/>
              <a:t>Children to enter via the main entrance and take their bags into the hall.</a:t>
            </a:r>
          </a:p>
          <a:p>
            <a:r>
              <a:rPr lang="en-GB" sz="2900" dirty="0"/>
              <a:t>Coach is due to depart around</a:t>
            </a:r>
            <a:r>
              <a:rPr lang="en-GB" sz="2900" b="1" dirty="0">
                <a:highlight>
                  <a:srgbClr val="FFFF00"/>
                </a:highlight>
              </a:rPr>
              <a:t> 9:30am</a:t>
            </a:r>
            <a:r>
              <a:rPr lang="en-GB" sz="2900" dirty="0"/>
              <a:t>. </a:t>
            </a:r>
          </a:p>
          <a:p>
            <a:r>
              <a:rPr lang="en-GB" sz="2900" dirty="0"/>
              <a:t>Children should come to school in suitable clothing and will not need to bring any food. (</a:t>
            </a:r>
            <a:r>
              <a:rPr lang="en-GB" sz="2900" b="1" dirty="0"/>
              <a:t>Other than a packed lunch for the first day</a:t>
            </a:r>
            <a:r>
              <a:rPr lang="en-GB" sz="2900" dirty="0"/>
              <a:t>)</a:t>
            </a:r>
          </a:p>
          <a:p>
            <a:endParaRPr lang="en-GB" sz="2900" dirty="0"/>
          </a:p>
          <a:p>
            <a:r>
              <a:rPr lang="en-GB" sz="2900" b="1" u="sng" dirty="0"/>
              <a:t>Friday 12</a:t>
            </a:r>
            <a:r>
              <a:rPr lang="en-GB" sz="2900" b="1" u="sng" baseline="30000" dirty="0"/>
              <a:t>th</a:t>
            </a:r>
            <a:r>
              <a:rPr lang="en-GB" sz="2900" b="1" u="sng" dirty="0"/>
              <a:t> June</a:t>
            </a:r>
          </a:p>
          <a:p>
            <a:r>
              <a:rPr lang="en-GB" sz="2900" dirty="0"/>
              <a:t>Return to school at approximately </a:t>
            </a:r>
            <a:r>
              <a:rPr lang="en-GB" sz="2900" b="1" dirty="0">
                <a:highlight>
                  <a:srgbClr val="FFFF00"/>
                </a:highlight>
              </a:rPr>
              <a:t>2.30pm.</a:t>
            </a:r>
          </a:p>
          <a:p>
            <a:r>
              <a:rPr lang="en-GB" sz="2900" dirty="0"/>
              <a:t>You will receive a text when we are close to school with a more accurate arrival time. </a:t>
            </a:r>
          </a:p>
          <a:p>
            <a:r>
              <a:rPr lang="en-GB" sz="2900" dirty="0"/>
              <a:t>You may collect your child at the normal time of 3:15pm or earlier if you wish.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831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683BED-D7FF-4DE6-A88D-32B7F246A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229" y="123363"/>
            <a:ext cx="10869542" cy="661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981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01237"/>
            <a:ext cx="8596668" cy="1297577"/>
          </a:xfrm>
        </p:spPr>
        <p:txBody>
          <a:bodyPr>
            <a:noAutofit/>
          </a:bodyPr>
          <a:lstStyle/>
          <a:p>
            <a:pPr algn="ctr"/>
            <a:r>
              <a:rPr lang="en-GB" sz="7200" dirty="0"/>
              <a:t>Keeping in Contact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824480"/>
            <a:ext cx="8596668" cy="1570962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You will receive a text to let you know that the children have arrived safely.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Whilst we are away, you will be kept up to date as much as we can manage, on the fun time that your child is having via the class pages.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Photos and messages will be posted on our school website. However time is limited and the internet connection is not great so please be patient – evenings will be the best time to check for updates. (Go to ‘Children’; ‘Class Pages’ and look for ‘Frank Chapman 2026’)</a:t>
            </a:r>
          </a:p>
        </p:txBody>
      </p:sp>
    </p:spTree>
    <p:extLst>
      <p:ext uri="{BB962C8B-B14F-4D97-AF65-F5344CB8AC3E}">
        <p14:creationId xmlns:p14="http://schemas.microsoft.com/office/powerpoint/2010/main" val="1357415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435428"/>
            <a:ext cx="8596668" cy="116694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200" dirty="0"/>
              <a:t>Medical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7004" y="2032000"/>
            <a:ext cx="8596668" cy="3854994"/>
          </a:xfrm>
        </p:spPr>
        <p:txBody>
          <a:bodyPr>
            <a:normAutofit fontScale="85000" lnSpcReduction="20000"/>
          </a:bodyPr>
          <a:lstStyle/>
          <a:p>
            <a:r>
              <a:rPr lang="en-GB" sz="2300" dirty="0">
                <a:latin typeface="+mj-lt"/>
              </a:rPr>
              <a:t>If there is any medication that will need to be administered during the stay at Frank Chapman, please ensure that you have completed the relevant paperwork in </a:t>
            </a:r>
            <a:r>
              <a:rPr lang="en-GB" sz="2300" dirty="0">
                <a:highlight>
                  <a:srgbClr val="FFFF00"/>
                </a:highlight>
                <a:latin typeface="+mj-lt"/>
              </a:rPr>
              <a:t>advance</a:t>
            </a:r>
            <a:r>
              <a:rPr lang="en-GB" sz="2300" dirty="0">
                <a:latin typeface="+mj-lt"/>
              </a:rPr>
              <a:t>. </a:t>
            </a:r>
            <a:r>
              <a:rPr lang="en-GB" sz="2300" dirty="0" err="1">
                <a:latin typeface="+mj-lt"/>
              </a:rPr>
              <a:t>E.g</a:t>
            </a:r>
            <a:r>
              <a:rPr lang="en-GB" sz="2300" dirty="0">
                <a:latin typeface="+mj-lt"/>
              </a:rPr>
              <a:t> brown inhaler, creams etc.</a:t>
            </a:r>
          </a:p>
          <a:p>
            <a:endParaRPr lang="en-GB" sz="2300" dirty="0"/>
          </a:p>
          <a:p>
            <a:r>
              <a:rPr lang="en-GB" sz="2300" dirty="0"/>
              <a:t>This is any medication that is additional to any used in school that we are aware of. </a:t>
            </a:r>
          </a:p>
          <a:p>
            <a:endParaRPr lang="en-GB" sz="2300" dirty="0"/>
          </a:p>
          <a:p>
            <a:r>
              <a:rPr lang="en-GB" sz="2300" dirty="0"/>
              <a:t>Please complete the relevant paperwork with the office by </a:t>
            </a:r>
            <a:r>
              <a:rPr lang="en-GB" sz="2300" b="1" dirty="0">
                <a:highlight>
                  <a:srgbClr val="FFFF00"/>
                </a:highlight>
              </a:rPr>
              <a:t>Wednesday 3rd June</a:t>
            </a:r>
            <a:r>
              <a:rPr lang="en-GB" sz="2300" dirty="0"/>
              <a:t>. </a:t>
            </a:r>
          </a:p>
          <a:p>
            <a:endParaRPr lang="en-GB" sz="2300" dirty="0"/>
          </a:p>
          <a:p>
            <a:r>
              <a:rPr lang="en-GB" sz="2300" dirty="0">
                <a:highlight>
                  <a:srgbClr val="FFFF00"/>
                </a:highlight>
                <a:latin typeface="+mj-lt"/>
              </a:rPr>
              <a:t>Please do not leave until the day of departure as the paperwork needs authorisation.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827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132114"/>
          </a:xfrm>
        </p:spPr>
        <p:txBody>
          <a:bodyPr>
            <a:normAutofit/>
          </a:bodyPr>
          <a:lstStyle/>
          <a:p>
            <a:r>
              <a:rPr lang="en-GB" sz="6600" dirty="0"/>
              <a:t>What they will need.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1741714"/>
            <a:ext cx="7700311" cy="4711337"/>
          </a:xfrm>
        </p:spPr>
        <p:txBody>
          <a:bodyPr>
            <a:noAutofit/>
          </a:bodyPr>
          <a:lstStyle/>
          <a:p>
            <a:r>
              <a:rPr lang="en-GB" sz="2400" dirty="0"/>
              <a:t>A kit list was issued with your place offer letter. </a:t>
            </a:r>
          </a:p>
          <a:p>
            <a:r>
              <a:rPr lang="en-GB" sz="2400" dirty="0"/>
              <a:t>Please ensure that all items are clearly named and that they are clothes which are suitable for physical, outdoor activity – clothes you don’t mind getting dirty!</a:t>
            </a:r>
          </a:p>
          <a:p>
            <a:r>
              <a:rPr lang="en-GB" sz="2400" dirty="0"/>
              <a:t>Books and a teddy bear are more than welcome!</a:t>
            </a:r>
          </a:p>
          <a:p>
            <a:r>
              <a:rPr lang="en-GB" sz="2400" dirty="0"/>
              <a:t>Top tip for packing! Pack a days worth of clothes in a labelled carrier bag. </a:t>
            </a:r>
          </a:p>
          <a:p>
            <a:r>
              <a:rPr lang="en-GB" sz="2400" dirty="0">
                <a:highlight>
                  <a:srgbClr val="FFFF00"/>
                </a:highlight>
              </a:rPr>
              <a:t>£5.00 spending money to be sent to the office in a named envelope if not already done so.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6541" y="2964529"/>
            <a:ext cx="2523616" cy="2948591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194657" y="4909087"/>
            <a:ext cx="1262335" cy="722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44675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8859707-6294-4DB7-B04B-A255FAE3037A}"/>
              </a:ext>
            </a:extLst>
          </p:cNvPr>
          <p:cNvSpPr txBox="1"/>
          <p:nvPr/>
        </p:nvSpPr>
        <p:spPr>
          <a:xfrm>
            <a:off x="1104341" y="301764"/>
            <a:ext cx="958394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are encouraging children to bring their own bedding this year to help</a:t>
            </a:r>
          </a:p>
          <a:p>
            <a:r>
              <a:rPr lang="en-GB" dirty="0"/>
              <a:t>them settle in and this is a welcome part of keeping a connection with </a:t>
            </a:r>
          </a:p>
          <a:p>
            <a:r>
              <a:rPr lang="en-GB" dirty="0"/>
              <a:t>home.</a:t>
            </a:r>
          </a:p>
          <a:p>
            <a:r>
              <a:rPr lang="en-GB" dirty="0"/>
              <a:t>If this is not possible the centre will provide them. Please don’t go out</a:t>
            </a:r>
          </a:p>
          <a:p>
            <a:r>
              <a:rPr lang="en-GB" dirty="0"/>
              <a:t> and buy new.</a:t>
            </a:r>
          </a:p>
          <a:p>
            <a:endParaRPr lang="en-GB" dirty="0"/>
          </a:p>
          <a:p>
            <a:r>
              <a:rPr lang="en-GB" dirty="0"/>
              <a:t>Kit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Suitcase small enough for your child to carry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Sleepwear ( warm for possible cold nights)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Slippers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Sweater/fleece- fairly thick x2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Trousers x 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T-shirts x6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Washing Kit and towel for themselves to shower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Outdoor shoes x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Wellies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Waterproofs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Coat x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Plastic bags ( for dirty clothes x 5)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Duvet cover, pillow case and bed sheet- all single size</a:t>
            </a:r>
          </a:p>
        </p:txBody>
      </p:sp>
    </p:spTree>
    <p:extLst>
      <p:ext uri="{BB962C8B-B14F-4D97-AF65-F5344CB8AC3E}">
        <p14:creationId xmlns:p14="http://schemas.microsoft.com/office/powerpoint/2010/main" val="3216968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41EA60-FA00-446A-A8F4-808B2E2CF7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939" y="890967"/>
            <a:ext cx="7983064" cy="281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90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535845B-2684-4202-9BF8-602015F2AC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2216210"/>
            <a:ext cx="10007600" cy="20128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840954-F0E8-479B-A315-16CDC44D05D3}"/>
              </a:ext>
            </a:extLst>
          </p:cNvPr>
          <p:cNvSpPr txBox="1"/>
          <p:nvPr/>
        </p:nvSpPr>
        <p:spPr>
          <a:xfrm>
            <a:off x="2197100" y="711200"/>
            <a:ext cx="6286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Reminder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3D4E79-A6E3-4B09-A6AC-D242F6EF0E11}"/>
              </a:ext>
            </a:extLst>
          </p:cNvPr>
          <p:cNvSpPr txBox="1"/>
          <p:nvPr/>
        </p:nvSpPr>
        <p:spPr>
          <a:xfrm>
            <a:off x="464456" y="4188154"/>
            <a:ext cx="7779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highlight>
                  <a:srgbClr val="FFFF00"/>
                </a:highlight>
              </a:rPr>
              <a:t>No food needed except packed lunch for the first day if you don’t want the school one. No digital devices!</a:t>
            </a:r>
          </a:p>
        </p:txBody>
      </p:sp>
    </p:spTree>
    <p:extLst>
      <p:ext uri="{BB962C8B-B14F-4D97-AF65-F5344CB8AC3E}">
        <p14:creationId xmlns:p14="http://schemas.microsoft.com/office/powerpoint/2010/main" val="3542862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72FDC-C1DF-49B0-8E6D-5CEBD9BC2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7621" y="2317630"/>
            <a:ext cx="8596668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83251567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380</TotalTime>
  <Words>616</Words>
  <Application>Microsoft Office PowerPoint</Application>
  <PresentationFormat>Widescreen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CCW Cursive Writing 10</vt:lpstr>
      <vt:lpstr>Trebuchet MS</vt:lpstr>
      <vt:lpstr>Wingdings 3</vt:lpstr>
      <vt:lpstr>Facet</vt:lpstr>
      <vt:lpstr>PowerPoint Presentation</vt:lpstr>
      <vt:lpstr>FRANK CHAPMAN 2026</vt:lpstr>
      <vt:lpstr>Staff</vt:lpstr>
      <vt:lpstr>Aims </vt:lpstr>
      <vt:lpstr>Departure and Return</vt:lpstr>
      <vt:lpstr>PowerPoint Presentation</vt:lpstr>
      <vt:lpstr>Keeping in Contact </vt:lpstr>
      <vt:lpstr>Medical</vt:lpstr>
      <vt:lpstr>What they will need.</vt:lpstr>
      <vt:lpstr>PowerPoint Presentation</vt:lpstr>
      <vt:lpstr>PowerPoint Presentation</vt:lpstr>
      <vt:lpstr>PowerPoint Presentation</vt:lpstr>
      <vt:lpstr>Any questions?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FRANK CHAPMAN 2018</dc:title>
  <dc:creator>AbbeyStaff</dc:creator>
  <cp:lastModifiedBy>Claire Johnson</cp:lastModifiedBy>
  <cp:revision>36</cp:revision>
  <dcterms:created xsi:type="dcterms:W3CDTF">2018-03-26T19:18:44Z</dcterms:created>
  <dcterms:modified xsi:type="dcterms:W3CDTF">2026-04-20T09:18:54Z</dcterms:modified>
</cp:coreProperties>
</file>